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1"/>
    <p:sldMasterId id="2147483722" r:id="rId2"/>
  </p:sldMasterIdLst>
  <p:notesMasterIdLst>
    <p:notesMasterId r:id="rId6"/>
  </p:notesMasterIdLst>
  <p:handoutMasterIdLst>
    <p:handoutMasterId r:id="rId7"/>
  </p:handoutMasterIdLst>
  <p:sldIdLst>
    <p:sldId id="373" r:id="rId3"/>
    <p:sldId id="347" r:id="rId4"/>
    <p:sldId id="37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48" userDrawn="1">
          <p15:clr>
            <a:srgbClr val="A4A3A4"/>
          </p15:clr>
        </p15:guide>
        <p15:guide id="2" pos="4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3" autoAdjust="0"/>
    <p:restoredTop sz="87213" autoAdjust="0"/>
  </p:normalViewPr>
  <p:slideViewPr>
    <p:cSldViewPr snapToGrid="0" snapToObjects="1">
      <p:cViewPr>
        <p:scale>
          <a:sx n="169" d="100"/>
          <a:sy n="169" d="100"/>
        </p:scale>
        <p:origin x="-1408" y="-448"/>
      </p:cViewPr>
      <p:guideLst>
        <p:guide orient="horz" pos="4248"/>
        <p:guide pos="408"/>
      </p:guideLst>
    </p:cSldViewPr>
  </p:slideViewPr>
  <p:outlineViewPr>
    <p:cViewPr>
      <p:scale>
        <a:sx n="33" d="100"/>
        <a:sy n="33" d="100"/>
      </p:scale>
      <p:origin x="0" y="68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3B4C0-1011-0B4A-BB54-31DF571664C0}" type="datetimeFigureOut">
              <a:t>8/4/16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D9969-7CC6-6840-8DAC-E43D0366181D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327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1C7CA-DF79-8846-9F95-E49BAB9BBD04}" type="datetimeFigureOut">
              <a:t>8/4/16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E732A-A94D-7948-AC8A-EA6E2776516F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139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E732A-A94D-7948-AC8A-EA6E2776516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192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E732A-A94D-7948-AC8A-EA6E2776516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648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E732A-A94D-7948-AC8A-EA6E2776516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590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333146"/>
            <a:ext cx="6400800" cy="1470025"/>
          </a:xfrm>
        </p:spPr>
        <p:txBody>
          <a:bodyPr/>
          <a:lstStyle>
            <a:lvl1pPr algn="l">
              <a:lnSpc>
                <a:spcPct val="90000"/>
              </a:lnSpc>
              <a:defRPr b="1" i="0">
                <a:solidFill>
                  <a:schemeClr val="accent1"/>
                </a:solidFill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32729"/>
            <a:ext cx="6400800" cy="644956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1" name="Picture 10" descr="PSUrev_sht285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2532" y="3300715"/>
            <a:ext cx="2433226" cy="1456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883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570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52029"/>
          </a:xfrm>
        </p:spPr>
        <p:txBody>
          <a:bodyPr vert="eaVert"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52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8840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333146"/>
            <a:ext cx="6400800" cy="1470025"/>
          </a:xfrm>
        </p:spPr>
        <p:txBody>
          <a:bodyPr/>
          <a:lstStyle>
            <a:lvl1pPr algn="l">
              <a:lnSpc>
                <a:spcPct val="90000"/>
              </a:lnSpc>
              <a:defRPr b="1" i="0">
                <a:solidFill>
                  <a:schemeClr val="accent1"/>
                </a:solidFill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32729"/>
            <a:ext cx="6400800" cy="644956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4883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9960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91142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9095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1801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110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110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2286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71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71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9621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7082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10128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305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684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071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780930" y="6304861"/>
            <a:ext cx="64994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cap="all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Department of University Marketing</a:t>
            </a:r>
          </a:p>
        </p:txBody>
      </p:sp>
    </p:spTree>
    <p:extLst>
      <p:ext uri="{BB962C8B-B14F-4D97-AF65-F5344CB8AC3E}">
        <p14:creationId xmlns:p14="http://schemas.microsoft.com/office/powerpoint/2010/main" val="1609960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65938"/>
            <a:ext cx="5486400" cy="566738"/>
          </a:xfrm>
        </p:spPr>
        <p:txBody>
          <a:bodyPr anchor="b"/>
          <a:lstStyle>
            <a:lvl1pPr algn="l">
              <a:defRPr sz="20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1138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32676"/>
            <a:ext cx="5486400" cy="7093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75207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5708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52029"/>
          </a:xfrm>
        </p:spPr>
        <p:txBody>
          <a:bodyPr vert="eaVert"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52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884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91142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9095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780929" y="6304861"/>
            <a:ext cx="6482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cap="all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Department of University Marketing</a:t>
            </a:r>
          </a:p>
        </p:txBody>
      </p:sp>
    </p:spTree>
    <p:extLst>
      <p:ext uri="{BB962C8B-B14F-4D97-AF65-F5344CB8AC3E}">
        <p14:creationId xmlns:p14="http://schemas.microsoft.com/office/powerpoint/2010/main" val="2751801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110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110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780929" y="6304861"/>
            <a:ext cx="6409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cap="all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Department of University Marketing</a:t>
            </a:r>
          </a:p>
        </p:txBody>
      </p:sp>
    </p:spTree>
    <p:extLst>
      <p:ext uri="{BB962C8B-B14F-4D97-AF65-F5344CB8AC3E}">
        <p14:creationId xmlns:p14="http://schemas.microsoft.com/office/powerpoint/2010/main" val="187228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71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71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962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708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101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305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684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0715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65938"/>
            <a:ext cx="5486400" cy="566738"/>
          </a:xfrm>
        </p:spPr>
        <p:txBody>
          <a:bodyPr anchor="b"/>
          <a:lstStyle>
            <a:lvl1pPr algn="l">
              <a:defRPr sz="20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1138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32676"/>
            <a:ext cx="5486400" cy="7093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752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219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25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accent1"/>
          </a:solidFill>
          <a:latin typeface="Rockwell"/>
          <a:ea typeface="+mj-ea"/>
          <a:cs typeface="Rockwel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219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25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accent1"/>
          </a:solidFill>
          <a:latin typeface="Rockwell"/>
          <a:ea typeface="+mj-ea"/>
          <a:cs typeface="Rockwel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05057" y="998765"/>
            <a:ext cx="7257559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i="0" kern="1200">
                <a:solidFill>
                  <a:schemeClr val="accent1"/>
                </a:solidFill>
                <a:latin typeface="Rockwell"/>
                <a:ea typeface="+mj-ea"/>
                <a:cs typeface="Rockwell"/>
              </a:defRPr>
            </a:lvl1pPr>
          </a:lstStyle>
          <a:p>
            <a:r>
              <a:rPr lang="en-US" sz="33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TBD Title Can Go Here</a:t>
            </a:r>
            <a:endParaRPr lang="en-US" sz="33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70334" y="3070363"/>
            <a:ext cx="6400800" cy="1249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Joe </a:t>
            </a:r>
            <a:r>
              <a:rPr lang="en-US" sz="1800" dirty="0" err="1" smtClean="0"/>
              <a:t>Schmo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Director of Operations</a:t>
            </a:r>
          </a:p>
          <a:p>
            <a:r>
              <a:rPr lang="en-US" sz="1400" dirty="0" smtClean="0"/>
              <a:t>May 3, 2016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1908" y="2068385"/>
            <a:ext cx="6400800" cy="936807"/>
          </a:xfrm>
        </p:spPr>
        <p:txBody>
          <a:bodyPr>
            <a:normAutofit/>
          </a:bodyPr>
          <a:lstStyle/>
          <a:p>
            <a:r>
              <a:rPr lang="en-US" sz="2600" dirty="0" err="1" smtClean="0"/>
              <a:t>Biobehavioral</a:t>
            </a:r>
            <a:r>
              <a:rPr lang="en-US" sz="2600" dirty="0" smtClean="0"/>
              <a:t> Health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776295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58918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1" i="0" kern="1200">
                <a:solidFill>
                  <a:schemeClr val="accent1"/>
                </a:solidFill>
                <a:latin typeface="Rockwell"/>
                <a:ea typeface="+mj-ea"/>
                <a:cs typeface="Rockwell"/>
              </a:defRPr>
            </a:lvl1pPr>
          </a:lstStyle>
          <a:p>
            <a:r>
              <a:rPr lang="en-US" sz="3600" dirty="0" smtClean="0"/>
              <a:t>Headline can go here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89180" y="1541110"/>
            <a:ext cx="444163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600" dirty="0" smtClean="0"/>
              <a:t>• COPY</a:t>
            </a:r>
            <a:endParaRPr lang="en-US" sz="2600" dirty="0"/>
          </a:p>
          <a:p>
            <a:pPr lvl="0"/>
            <a:endParaRPr lang="en-US" sz="2600" dirty="0"/>
          </a:p>
          <a:p>
            <a:pPr lvl="0"/>
            <a:r>
              <a:rPr lang="en-US" sz="2600" dirty="0" smtClean="0"/>
              <a:t>• COPY</a:t>
            </a:r>
          </a:p>
          <a:p>
            <a:pPr lvl="0"/>
            <a:endParaRPr lang="en-US" sz="2600" dirty="0" smtClean="0"/>
          </a:p>
          <a:p>
            <a:pPr lvl="0"/>
            <a:r>
              <a:rPr lang="en-US" sz="2600" dirty="0" smtClean="0"/>
              <a:t>• COPY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5989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58918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1" i="0" kern="1200">
                <a:solidFill>
                  <a:schemeClr val="accent1"/>
                </a:solidFill>
                <a:latin typeface="Rockwell"/>
                <a:ea typeface="+mj-ea"/>
                <a:cs typeface="Rockwell"/>
              </a:defRPr>
            </a:lvl1pPr>
          </a:lstStyle>
          <a:p>
            <a:r>
              <a:rPr lang="en-US" sz="3600" dirty="0" smtClean="0"/>
              <a:t>Headline can go here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89180" y="1541110"/>
            <a:ext cx="444163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600" dirty="0" smtClean="0"/>
              <a:t>• COPY</a:t>
            </a:r>
            <a:endParaRPr lang="en-US" sz="2600" dirty="0"/>
          </a:p>
          <a:p>
            <a:pPr lvl="0"/>
            <a:endParaRPr lang="en-US" sz="2600" dirty="0"/>
          </a:p>
          <a:p>
            <a:pPr lvl="0"/>
            <a:r>
              <a:rPr lang="en-US" sz="2600" dirty="0" smtClean="0"/>
              <a:t>• COPY</a:t>
            </a:r>
          </a:p>
          <a:p>
            <a:pPr lvl="0"/>
            <a:endParaRPr lang="en-US" sz="2600" dirty="0" smtClean="0"/>
          </a:p>
          <a:p>
            <a:pPr lvl="0"/>
            <a:r>
              <a:rPr lang="en-US" sz="2600" dirty="0" smtClean="0"/>
              <a:t>• COPY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202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SLH master">
  <a:themeElements>
    <a:clrScheme name="PSLH 2">
      <a:dk1>
        <a:sysClr val="windowText" lastClr="000000"/>
      </a:dk1>
      <a:lt1>
        <a:sysClr val="window" lastClr="FFFFFF"/>
      </a:lt1>
      <a:dk2>
        <a:srgbClr val="242852"/>
      </a:dk2>
      <a:lt2>
        <a:srgbClr val="C4E0FF"/>
      </a:lt2>
      <a:accent1>
        <a:srgbClr val="629DD1"/>
      </a:accent1>
      <a:accent2>
        <a:srgbClr val="0461C8"/>
      </a:accent2>
      <a:accent3>
        <a:srgbClr val="AAB5D0"/>
      </a:accent3>
      <a:accent4>
        <a:srgbClr val="1D2C5A"/>
      </a:accent4>
      <a:accent5>
        <a:srgbClr val="76CBD5"/>
      </a:accent5>
      <a:accent6>
        <a:srgbClr val="7F95DE"/>
      </a:accent6>
      <a:hlink>
        <a:srgbClr val="20ACC3"/>
      </a:hlink>
      <a:folHlink>
        <a:srgbClr val="A962F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PSLH master">
  <a:themeElements>
    <a:clrScheme name="PSLH 2">
      <a:dk1>
        <a:sysClr val="windowText" lastClr="000000"/>
      </a:dk1>
      <a:lt1>
        <a:sysClr val="window" lastClr="FFFFFF"/>
      </a:lt1>
      <a:dk2>
        <a:srgbClr val="242852"/>
      </a:dk2>
      <a:lt2>
        <a:srgbClr val="C4E0FF"/>
      </a:lt2>
      <a:accent1>
        <a:srgbClr val="629DD1"/>
      </a:accent1>
      <a:accent2>
        <a:srgbClr val="0461C8"/>
      </a:accent2>
      <a:accent3>
        <a:srgbClr val="AAB5D0"/>
      </a:accent3>
      <a:accent4>
        <a:srgbClr val="1D2C5A"/>
      </a:accent4>
      <a:accent5>
        <a:srgbClr val="76CBD5"/>
      </a:accent5>
      <a:accent6>
        <a:srgbClr val="7F95DE"/>
      </a:accent6>
      <a:hlink>
        <a:srgbClr val="20ACC3"/>
      </a:hlink>
      <a:folHlink>
        <a:srgbClr val="A962F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33463</TotalTime>
  <Words>32</Words>
  <Application>Microsoft Macintosh PowerPoint</Application>
  <PresentationFormat>On-screen Show (4:3)</PresentationFormat>
  <Paragraphs>19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PSLH master</vt:lpstr>
      <vt:lpstr>2_PSLH master</vt:lpstr>
      <vt:lpstr>PowerPoint Presentation</vt:lpstr>
      <vt:lpstr>PowerPoint Presentation</vt:lpstr>
      <vt:lpstr>PowerPoint Presentation</vt:lpstr>
    </vt:vector>
  </TitlesOfParts>
  <Company>Penn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Quick</dc:creator>
  <cp:lastModifiedBy>Dennis Maney</cp:lastModifiedBy>
  <cp:revision>546</cp:revision>
  <cp:lastPrinted>2016-02-17T19:15:08Z</cp:lastPrinted>
  <dcterms:created xsi:type="dcterms:W3CDTF">2014-01-15T19:58:58Z</dcterms:created>
  <dcterms:modified xsi:type="dcterms:W3CDTF">2016-08-04T16:00:29Z</dcterms:modified>
</cp:coreProperties>
</file>