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5"/>
  </p:notesMasterIdLst>
  <p:handoutMasterIdLst>
    <p:handoutMasterId r:id="rId6"/>
  </p:handoutMasterIdLst>
  <p:sldIdLst>
    <p:sldId id="373" r:id="rId3"/>
    <p:sldId id="34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3" autoAdjust="0"/>
    <p:restoredTop sz="87213" autoAdjust="0"/>
  </p:normalViewPr>
  <p:slideViewPr>
    <p:cSldViewPr snapToGrid="0" snapToObjects="1">
      <p:cViewPr varScale="1">
        <p:scale>
          <a:sx n="130" d="100"/>
          <a:sy n="130" d="100"/>
        </p:scale>
        <p:origin x="-1912" y="-104"/>
      </p:cViewPr>
      <p:guideLst>
        <p:guide orient="horz" pos="4248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8/4/16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8/4/16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PSUrev_sht28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32" y="3300715"/>
            <a:ext cx="2433226" cy="14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7" y="998765"/>
            <a:ext cx="72575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0334" y="3070363"/>
            <a:ext cx="6400800" cy="124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Joe </a:t>
            </a:r>
            <a:r>
              <a:rPr lang="en-US" sz="1800" dirty="0" err="1" smtClean="0"/>
              <a:t>Schmo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Director of Operations</a:t>
            </a:r>
          </a:p>
          <a:p>
            <a:r>
              <a:rPr lang="en-US" sz="1400" dirty="0" smtClean="0"/>
              <a:t>May 3, 2016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1908" y="2068385"/>
            <a:ext cx="6400800" cy="93680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Communication Sciences and Disorders</a:t>
            </a:r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9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33471</TotalTime>
  <Words>23</Words>
  <Application>Microsoft Macintosh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PSLH master</vt:lpstr>
      <vt:lpstr>2_PSLH master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Scott</cp:lastModifiedBy>
  <cp:revision>551</cp:revision>
  <cp:lastPrinted>2016-02-17T19:15:08Z</cp:lastPrinted>
  <dcterms:created xsi:type="dcterms:W3CDTF">2014-01-15T19:58:58Z</dcterms:created>
  <dcterms:modified xsi:type="dcterms:W3CDTF">2016-08-04T16:26:27Z</dcterms:modified>
</cp:coreProperties>
</file>