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  <p:sldMasterId id="2147483722" r:id="rId2"/>
  </p:sldMasterIdLst>
  <p:notesMasterIdLst>
    <p:notesMasterId r:id="rId7"/>
  </p:notesMasterIdLst>
  <p:handoutMasterIdLst>
    <p:handoutMasterId r:id="rId8"/>
  </p:handoutMasterIdLst>
  <p:sldIdLst>
    <p:sldId id="373" r:id="rId3"/>
    <p:sldId id="378" r:id="rId4"/>
    <p:sldId id="374" r:id="rId5"/>
    <p:sldId id="379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48" userDrawn="1">
          <p15:clr>
            <a:srgbClr val="A4A3A4"/>
          </p15:clr>
        </p15:guide>
        <p15:guide id="2" pos="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413" autoAdjust="0"/>
    <p:restoredTop sz="87213" autoAdjust="0"/>
  </p:normalViewPr>
  <p:slideViewPr>
    <p:cSldViewPr snapToGrid="0" snapToObjects="1">
      <p:cViewPr>
        <p:scale>
          <a:sx n="169" d="100"/>
          <a:sy n="169" d="100"/>
        </p:scale>
        <p:origin x="-1952" y="-1496"/>
      </p:cViewPr>
      <p:guideLst>
        <p:guide orient="horz" pos="3186"/>
        <p:guide pos="408"/>
      </p:guideLst>
    </p:cSldViewPr>
  </p:slideViewPr>
  <p:outlineViewPr>
    <p:cViewPr>
      <p:scale>
        <a:sx n="33" d="100"/>
        <a:sy n="33" d="100"/>
      </p:scale>
      <p:origin x="0" y="6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B4C0-1011-0B4A-BB54-31DF571664C0}" type="datetimeFigureOut">
              <a:t>10/26/16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D9969-7CC6-6840-8DAC-E43D0366181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3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C7CA-DF79-8846-9F95-E49BAB9BBD04}" type="datetimeFigureOut">
              <a:t>10/26/16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732A-A94D-7948-AC8A-EA6E2776516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3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9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0334" y="844689"/>
            <a:ext cx="8229600" cy="857250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75801" y="2343037"/>
            <a:ext cx="8224133" cy="1484312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800" baseline="0"/>
            </a:lvl1pPr>
            <a:lvl2pPr marL="0" indent="0">
              <a:spcBef>
                <a:spcPts val="936"/>
              </a:spcBef>
              <a:buNone/>
              <a:defRPr sz="1400"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Joe </a:t>
            </a:r>
            <a:r>
              <a:rPr lang="en-US" dirty="0" err="1" smtClean="0"/>
              <a:t>Schmo</a:t>
            </a:r>
            <a:endParaRPr lang="en-US" dirty="0" smtClean="0"/>
          </a:p>
          <a:p>
            <a:pPr lvl="0"/>
            <a:r>
              <a:rPr lang="en-US" dirty="0" smtClean="0"/>
              <a:t>Director of Operations</a:t>
            </a:r>
          </a:p>
          <a:p>
            <a:pPr lvl="1"/>
            <a:r>
              <a:rPr lang="en-US" dirty="0" smtClean="0"/>
              <a:t>Date 10, 2017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9913" y="1604118"/>
            <a:ext cx="8229600" cy="601663"/>
          </a:xfrm>
        </p:spPr>
        <p:txBody>
          <a:bodyPr/>
          <a:lstStyle>
            <a:lvl1pPr>
              <a:defRPr sz="2600" baseline="0"/>
            </a:lvl1pPr>
          </a:lstStyle>
          <a:p>
            <a:pPr lvl="0"/>
            <a:r>
              <a:rPr lang="en-US" dirty="0" smtClean="0"/>
              <a:t>Center for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127125"/>
            <a:ext cx="8229600" cy="272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9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70334" y="844689"/>
            <a:ext cx="8229600" cy="857250"/>
          </a:xfrm>
        </p:spPr>
        <p:txBody>
          <a:bodyPr>
            <a:normAutofit/>
          </a:bodyPr>
          <a:lstStyle>
            <a:lvl1pPr>
              <a:defRPr sz="3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75801" y="2343037"/>
            <a:ext cx="8224133" cy="1484312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800" baseline="0"/>
            </a:lvl1pPr>
            <a:lvl2pPr marL="0" indent="0">
              <a:spcBef>
                <a:spcPts val="936"/>
              </a:spcBef>
              <a:buNone/>
              <a:defRPr sz="1400"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Joe </a:t>
            </a:r>
            <a:r>
              <a:rPr lang="en-US" dirty="0" err="1" smtClean="0"/>
              <a:t>Schmo</a:t>
            </a:r>
            <a:endParaRPr lang="en-US" dirty="0" smtClean="0"/>
          </a:p>
          <a:p>
            <a:pPr lvl="0"/>
            <a:r>
              <a:rPr lang="en-US" dirty="0" smtClean="0"/>
              <a:t>Director of Operations</a:t>
            </a:r>
          </a:p>
          <a:p>
            <a:pPr lvl="1"/>
            <a:r>
              <a:rPr lang="en-US" dirty="0" smtClean="0"/>
              <a:t>Date 10, 2017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9913" y="1604118"/>
            <a:ext cx="8229600" cy="601663"/>
          </a:xfrm>
        </p:spPr>
        <p:txBody>
          <a:bodyPr/>
          <a:lstStyle>
            <a:lvl1pPr>
              <a:defRPr sz="2600" baseline="0"/>
            </a:lvl1pPr>
          </a:lstStyle>
          <a:p>
            <a:pPr lvl="0"/>
            <a:r>
              <a:rPr lang="en-US" dirty="0" smtClean="0"/>
              <a:t>Center for…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57200" y="1171575"/>
            <a:ext cx="8229600" cy="266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647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34" r:id="rId2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647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8" r:id="rId2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5058" y="749074"/>
            <a:ext cx="7257559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3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TBD Title Can Go Here</a:t>
            </a:r>
            <a:endParaRPr lang="en-US" sz="33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9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2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6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45682"/>
      </p:ext>
    </p:extLst>
  </p:cSld>
  <p:clrMapOvr>
    <a:masterClrMapping/>
  </p:clrMapOvr>
</p:sld>
</file>

<file path=ppt/theme/theme1.xml><?xml version="1.0" encoding="utf-8"?>
<a:theme xmlns:a="http://schemas.openxmlformats.org/drawingml/2006/main" name="PSLH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33532</TotalTime>
  <Words>6</Words>
  <Application>Microsoft Macintosh PowerPoint</Application>
  <PresentationFormat>On-screen Show (16:9)</PresentationFormat>
  <Paragraphs>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PSLH master</vt:lpstr>
      <vt:lpstr>2_PSLH master</vt:lpstr>
      <vt:lpstr>PowerPoint Presentation</vt:lpstr>
      <vt:lpstr>PowerPoint Presentation</vt:lpstr>
      <vt:lpstr>PowerPoint Presentation</vt:lpstr>
      <vt:lpstr>PowerPoint Presentation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Quick</dc:creator>
  <cp:lastModifiedBy>Dennis Maney</cp:lastModifiedBy>
  <cp:revision>568</cp:revision>
  <cp:lastPrinted>2016-02-17T19:15:08Z</cp:lastPrinted>
  <dcterms:created xsi:type="dcterms:W3CDTF">2014-01-15T19:58:58Z</dcterms:created>
  <dcterms:modified xsi:type="dcterms:W3CDTF">2016-10-26T13:54:45Z</dcterms:modified>
</cp:coreProperties>
</file>